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1371599"/>
            <a:ext cx="6675120" cy="2951825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4584879"/>
            <a:ext cx="667512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479B-705B-4489-957E-7E8A228BDFA0}" type="datetime1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973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E4BB7-3F30-4C31-9BB2-8EC24FC0A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CF4134-70F5-4EE6-88BE-49D129630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EABC7-C044-44DE-B303-55A0581DA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66AD-7C08-490A-ADA4-B47E10FB2407}" type="datetime1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A63E1-5BC5-402E-9916-BAB84BCF0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F915-AF64-4ECC-8B1A-B7E6A89B7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599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1CB3635-47E1-90D8-B693-DA85A66B383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B09414-2AA1-4D8E-A00A-C092FBC92D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09219" y="640079"/>
            <a:ext cx="1811773" cy="553688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2C3A78-37C5-46D0-9DF4-CB78AF883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40080" y="640080"/>
            <a:ext cx="8412422" cy="553688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8705E-925D-4F57-8268-107CE3CF4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95027-4255-49E7-9841-CD21BCC99996}" type="datetime1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E207E-070D-4EC8-A44C-21F1815FD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D01D1-C266-4161-A820-C084B9801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230604F-219C-2DEE-830E-27274CC2F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>
            <a:off x="10872154" y="1192438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7785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47706-8D18-4093-A7C1-F30D7543C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9F774-3FA6-43B8-9241-99959C8FD463}" type="datetime1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50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1BB59B6-79B9-97F5-AC3B-DF65899D39D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C78885-57B2-4930-BD7D-CBF916EDF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91366"/>
            <a:ext cx="9214884" cy="315997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495E4-2F8B-4CC7-88AC-A312067E6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5018567"/>
            <a:ext cx="7907079" cy="107388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85CC9-BAD3-4807-90BB-97DA2D6A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4452-5DCC-4FE2-A5C9-8A5EF6714D65}" type="datetime1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08CEF-165F-4D7E-9666-5CD0156B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EBC3D-3277-4D34-9F67-71040C21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F05EAE5-4812-F718-6D75-962788418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6281" y="4715234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5399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BA30CD-95C0-427B-A571-A7D8A5327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8928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9ABC2-0180-4F3A-A895-A85BC724D472}" type="datetime1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418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7B549-9E51-42E0-992A-73E77595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599"/>
            <a:ext cx="10890929" cy="93975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A5FDC-7C4B-45FB-8462-E2CE79919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79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8B686-2E92-45B9-A3D7-9DCAA0C50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79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ADB526-4A44-47B6-8D14-93202E590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8928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4177CA-5C13-4311-BFD3-B98FBD942D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18928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EA255A-4CB5-40CA-B756-1AA5E27C2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EA9BA-4E8F-439E-BEA4-91FBA01E3F5F}" type="datetime1">
              <a:rPr lang="en-US" smtClean="0"/>
              <a:t>7/25/2026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3072C4-10F1-49B8-B0BF-69204EDDC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5ACC97-44C1-4887-909B-E6732D3C1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538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5BF18-0007-481C-AA29-413124BC3EE7}" type="datetime1">
              <a:rPr lang="en-US" smtClean="0"/>
              <a:t>7/25/2026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306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149F9F0F-FB8C-5565-247C-BDCC156B5CA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740D3C-270A-401A-810C-2F86BBBB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E9870-3748-43AD-B547-02A075CB4A1D}" type="datetime1">
              <a:rPr lang="en-US" smtClean="0"/>
              <a:t>7/25/2026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CBE9F8-1765-4F36-A4DE-1DB13602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0CF9E-A6C6-4873-ADBE-7A293931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779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CDF8-00AD-4441-A6D5-9D7A659E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330AF-CB7E-420A-AE8A-E02E90325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6519" y="1031001"/>
            <a:ext cx="6594490" cy="51663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257AD-2422-4CDA-9C55-700F4B5BF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8"/>
            <a:ext cx="3859397" cy="322682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1B7454-C1CC-46F2-A6FB-1FE786C48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E7897-33C5-4F1A-9307-D068E37F3DC7}" type="datetime1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77DBE-6CC7-421B-AB5E-341E20BD9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6EAB8F-7526-4CDB-B782-FAD8B3E7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951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1647F-5A61-44C9-81DC-331C9AE5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627A0F-F1B8-49BE-A0FF-7FE16E3BD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37760" y="1033271"/>
            <a:ext cx="6592824" cy="51663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D1BD6-1519-4431-9FAF-7D4F41299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7"/>
            <a:ext cx="3859397" cy="32268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587A0-353B-42C2-BA96-B1ADEDF64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171BA-CC09-47C8-A6DF-F5C5CB59CEEC}" type="datetime1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D5A88E-3957-4B76-B1BE-416402921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7C5FD-E56A-4C66-8F23-087F95A2F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257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601"/>
            <a:ext cx="10890929" cy="10972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2633472"/>
            <a:ext cx="10890928" cy="3566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FEBF6-CEA6-4332-87B3-697807571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DA38F49-B3E2-4BF0-BEC7-C30D34ABBB8D}" type="datetime1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BAF94-621C-43E1-BA0C-410A689903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D19E5-9E16-48C9-AAE2-0C70679A8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696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66" r:id="rId6"/>
    <p:sldLayoutId id="2147483662" r:id="rId7"/>
    <p:sldLayoutId id="2147483663" r:id="rId8"/>
    <p:sldLayoutId id="2147483664" r:id="rId9"/>
    <p:sldLayoutId id="2147483665" r:id="rId10"/>
    <p:sldLayoutId id="2147483667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8575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49F9F0F-FB8C-5565-247C-BDCC156B5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ABA4FDDF-F59C-428B-8603-3A86D75931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C5FF712-A7CC-9EF4-34C9-4F06654A6E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603"/>
          <a:stretch>
            <a:fillRect/>
          </a:stretch>
        </p:blipFill>
        <p:spPr>
          <a:xfrm>
            <a:off x="1" y="1"/>
            <a:ext cx="12192000" cy="6857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402657"/>
      </p:ext>
    </p:extLst>
  </p:cSld>
  <p:clrMapOvr>
    <a:masterClrMapping/>
  </p:clrMapOvr>
</p:sld>
</file>

<file path=ppt/theme/theme1.xml><?xml version="1.0" encoding="utf-8"?>
<a:theme xmlns:a="http://schemas.openxmlformats.org/drawingml/2006/main" name="DashVTI">
  <a:themeElements>
    <a:clrScheme name="Custom 6">
      <a:dk1>
        <a:sysClr val="windowText" lastClr="000000"/>
      </a:dk1>
      <a:lt1>
        <a:sysClr val="window" lastClr="FFFFFF"/>
      </a:lt1>
      <a:dk2>
        <a:srgbClr val="0D1C3B"/>
      </a:dk2>
      <a:lt2>
        <a:srgbClr val="F5F2F9"/>
      </a:lt2>
      <a:accent1>
        <a:srgbClr val="1973EB"/>
      </a:accent1>
      <a:accent2>
        <a:srgbClr val="25C8A2"/>
      </a:accent2>
      <a:accent3>
        <a:srgbClr val="BF8ED1"/>
      </a:accent3>
      <a:accent4>
        <a:srgbClr val="FE733C"/>
      </a:accent4>
      <a:accent5>
        <a:srgbClr val="FE5A5A"/>
      </a:accent5>
      <a:accent6>
        <a:srgbClr val="1AC16E"/>
      </a:accent6>
      <a:hlink>
        <a:srgbClr val="1AC16E"/>
      </a:hlink>
      <a:folHlink>
        <a:srgbClr val="00B0F0"/>
      </a:folHlink>
    </a:clrScheme>
    <a:fontScheme name="grandview display">
      <a:majorFont>
        <a:latin typeface="Grandview Display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shVTI" id="{0A75137F-CDEB-4E94-A788-9D255EBE1B91}" vid="{DE9A6A09-5855-45A3-8E99-4290ED24057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Grandview Display</vt:lpstr>
      <vt:lpstr>DashVTI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Isabella Marshall</dc:creator>
  <cp:lastModifiedBy>Isabella Marshall</cp:lastModifiedBy>
  <cp:revision>1</cp:revision>
  <dcterms:created xsi:type="dcterms:W3CDTF">2026-07-25T13:02:49Z</dcterms:created>
  <dcterms:modified xsi:type="dcterms:W3CDTF">2026-07-25T13:04:10Z</dcterms:modified>
</cp:coreProperties>
</file>